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1"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67" r:id="rId20"/>
    <p:sldId id="274" r:id="rId21"/>
    <p:sldId id="276" r:id="rId22"/>
    <p:sldId id="269"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1" autoAdjust="0"/>
    <p:restoredTop sz="57853" autoAdjust="0"/>
  </p:normalViewPr>
  <p:slideViewPr>
    <p:cSldViewPr snapToGrid="0">
      <p:cViewPr varScale="1">
        <p:scale>
          <a:sx n="39" d="100"/>
          <a:sy n="39" d="100"/>
        </p:scale>
        <p:origin x="1540"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49983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a:t>[Provide a few examples of City correction and Brewery correction.</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 Thanks guys.  Originally the beer file we obtained contained 2400 odd beers.  The first thing we did was to remove all duplicates.  To determine this we looked for entries that had matching Names, ABV, IBU, Brewer’s ID, Style, and size.  This method removed approximately 30 entries.  We also noticed that some beers had identical ABV, IBU, Brewer’s ID, Style and size but it’s name included a year of production.  We assumed that this was a different formulation and left it as it’s own entry.  After that we looked grouped the beers by size and then by brewery, we then looked for entries in each of these groups that had the first three characters or the last three characters matching.  We then manually looked for beers that had the same variables but </a:t>
            </a:r>
            <a:r>
              <a:rPr lang="en-US" sz="1200" kern="1200">
                <a:solidFill>
                  <a:schemeClr val="tx1"/>
                </a:solidFill>
                <a:effectLst/>
                <a:latin typeface="+mn-lt"/>
                <a:ea typeface="+mn-ea"/>
                <a:cs typeface="+mn-cs"/>
              </a:rPr>
              <a:t>slightly different names.  </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creativecommons.org/licenses/by-nc-sa/3.0/" TargetMode="External"/><Relationship Id="rId4" Type="http://schemas.openxmlformats.org/officeDocument/2006/relationships/hyperlink" Target="http://fcmdsc.wordpress.com/2009/11/22/the-kingdom-of-colorad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Map_of_Oregon_NA.p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elgourmeturbano.blogspot.com.ar/2015/05/7-mitos-sobre-la-cerveza-son-desmentidos.html"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45771"/>
          </a:xfrm>
        </p:spPr>
        <p:txBody>
          <a:bodyPr/>
          <a:lstStyle/>
          <a:p>
            <a:r>
              <a:rPr lang="en-US" dirty="0"/>
              <a:t>Agenda </a:t>
            </a:r>
          </a:p>
        </p:txBody>
      </p:sp>
      <p:sp>
        <p:nvSpPr>
          <p:cNvPr id="3" name="Content Placeholder 2"/>
          <p:cNvSpPr>
            <a:spLocks noGrp="1"/>
          </p:cNvSpPr>
          <p:nvPr>
            <p:ph idx="1"/>
          </p:nvPr>
        </p:nvSpPr>
        <p:spPr>
          <a:xfrm>
            <a:off x="1141413" y="1632857"/>
            <a:ext cx="9905998" cy="3722914"/>
          </a:xfrm>
        </p:spPr>
        <p:txBody>
          <a:bodyPr/>
          <a:lstStyle/>
          <a:p>
            <a:r>
              <a:rPr lang="en-US" dirty="0"/>
              <a:t>Team Introduction</a:t>
            </a:r>
          </a:p>
          <a:p>
            <a:r>
              <a:rPr lang="en-US" dirty="0"/>
              <a:t>Process of Tidying the RAW data</a:t>
            </a:r>
          </a:p>
          <a:p>
            <a:pPr lvl="1"/>
            <a:r>
              <a:rPr lang="en-US" dirty="0"/>
              <a:t>Brewery</a:t>
            </a:r>
          </a:p>
          <a:p>
            <a:pPr lvl="1"/>
            <a:r>
              <a:rPr lang="en-US" dirty="0"/>
              <a:t>Beer</a:t>
            </a:r>
          </a:p>
          <a:p>
            <a:r>
              <a:rPr lang="en-US" dirty="0"/>
              <a:t>Summary and Analysis </a:t>
            </a:r>
          </a:p>
          <a:p>
            <a:r>
              <a:rPr lang="en-US" dirty="0"/>
              <a:t>Conclusion and QA</a:t>
            </a:r>
          </a:p>
          <a:p>
            <a:endParaRPr lang="en-US" dirty="0"/>
          </a:p>
        </p:txBody>
      </p:sp>
    </p:spTree>
    <p:extLst>
      <p:ext uri="{BB962C8B-B14F-4D97-AF65-F5344CB8AC3E}">
        <p14:creationId xmlns:p14="http://schemas.microsoft.com/office/powerpoint/2010/main" val="82122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643192" y="1498119"/>
            <a:ext cx="3761846"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893100"/>
          </a:xfrm>
          <a:prstGeom prst="rect">
            <a:avLst/>
          </a:prstGeom>
          <a:noFill/>
        </p:spPr>
        <p:txBody>
          <a:bodyPr wrap="square" rtlCol="0">
            <a:spAutoFit/>
          </a:bodyPr>
          <a:lstStyle/>
          <a:p>
            <a:pPr algn="ctr"/>
            <a:r>
              <a:rPr lang="en-US" sz="2000" b="1" u="sng" dirty="0">
                <a:solidFill>
                  <a:schemeClr val="accent1">
                    <a:lumMod val="75000"/>
                  </a:schemeClr>
                </a:solidFill>
              </a:rPr>
              <a:t>Correction Examples</a:t>
            </a:r>
          </a:p>
          <a:p>
            <a:r>
              <a:rPr lang="en-US" dirty="0"/>
              <a:t>		  St. Paul/St Paul 	 </a:t>
            </a:r>
            <a:r>
              <a:rPr lang="en-US" dirty="0">
                <a:sym typeface="Wingdings"/>
              </a:rPr>
              <a:t> Saint Paul</a:t>
            </a:r>
          </a:p>
          <a:p>
            <a:r>
              <a:rPr lang="en-US" dirty="0" err="1">
                <a:sym typeface="Wingdings"/>
              </a:rPr>
              <a:t>Menominie</a:t>
            </a:r>
            <a:r>
              <a:rPr lang="en-US" dirty="0">
                <a:sym typeface="Wingdings"/>
              </a:rPr>
              <a:t>/Menominee   Menomonie</a:t>
            </a:r>
          </a:p>
          <a:p>
            <a:endParaRPr lang="en-US" dirty="0">
              <a:sym typeface="Wingdings"/>
            </a:endParaRPr>
          </a:p>
          <a:p>
            <a:r>
              <a:rPr lang="en-US" dirty="0">
                <a:sym typeface="Wingdings"/>
              </a:rPr>
              <a:t>		Marquette, MA 	 </a:t>
            </a:r>
            <a:r>
              <a:rPr lang="en-US">
                <a:sym typeface="Wingdings"/>
              </a:rPr>
              <a:t> Marquette</a:t>
            </a:r>
            <a:r>
              <a:rPr lang="en-US" dirty="0">
                <a:sym typeface="Wingdings"/>
              </a:rPr>
              <a:t>, MI</a:t>
            </a:r>
          </a:p>
          <a:p>
            <a:endParaRPr lang="en-US" dirty="0">
              <a:sym typeface="Wingdings"/>
            </a:endParaRPr>
          </a:p>
          <a:p>
            <a:r>
              <a:rPr lang="en-US" dirty="0">
                <a:sym typeface="Wingdings"/>
              </a:rPr>
              <a:t>	   Against The Grain	  Against the Grain</a:t>
            </a:r>
          </a:p>
          <a:p>
            <a:r>
              <a:rPr lang="en-US" dirty="0">
                <a:sym typeface="Wingdings"/>
              </a:rPr>
              <a:t>	        Angry Minnow     Angry Minnow Brewing 							     Company</a:t>
            </a: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2187</TotalTime>
  <Words>2212</Words>
  <Application>Microsoft Office PowerPoint</Application>
  <PresentationFormat>Widescreen</PresentationFormat>
  <Paragraphs>208</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Andrew Nguyen</cp:lastModifiedBy>
  <cp:revision>56</cp:revision>
  <dcterms:created xsi:type="dcterms:W3CDTF">2018-06-20T02:52:10Z</dcterms:created>
  <dcterms:modified xsi:type="dcterms:W3CDTF">2018-06-26T22:29:41Z</dcterms:modified>
</cp:coreProperties>
</file>